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493" r:id="rId4"/>
    <p:sldId id="1494" r:id="rId5"/>
    <p:sldId id="1501" r:id="rId6"/>
    <p:sldId id="1512" r:id="rId7"/>
    <p:sldId id="1513" r:id="rId8"/>
    <p:sldId id="1514" r:id="rId9"/>
    <p:sldId id="1499" r:id="rId10"/>
    <p:sldId id="1515" r:id="rId11"/>
    <p:sldId id="1516" r:id="rId12"/>
    <p:sldId id="1502" r:id="rId13"/>
    <p:sldId id="1507" r:id="rId14"/>
    <p:sldId id="1517" r:id="rId15"/>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22B86-2DC9-4D5C-B1F9-80BB6B642BB4}" v="40" dt="2022-04-30T23:10:07.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89" d="100"/>
          <a:sy n="89" d="100"/>
        </p:scale>
        <p:origin x="2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9DC22B86-2DC9-4D5C-B1F9-80BB6B642BB4}"/>
    <pc:docChg chg="custSel addSld delSld modSld sldOrd">
      <pc:chgData name="Ed Godfrey" userId="61aa7c48ee0e3db0" providerId="LiveId" clId="{9DC22B86-2DC9-4D5C-B1F9-80BB6B642BB4}" dt="2022-04-30T23:10:19.186" v="564" actId="14100"/>
      <pc:docMkLst>
        <pc:docMk/>
      </pc:docMkLst>
      <pc:sldChg chg="del">
        <pc:chgData name="Ed Godfrey" userId="61aa7c48ee0e3db0" providerId="LiveId" clId="{9DC22B86-2DC9-4D5C-B1F9-80BB6B642BB4}" dt="2022-04-30T21:31:45.180" v="454" actId="47"/>
        <pc:sldMkLst>
          <pc:docMk/>
          <pc:sldMk cId="1501865480" sldId="1462"/>
        </pc:sldMkLst>
      </pc:sldChg>
      <pc:sldChg chg="del">
        <pc:chgData name="Ed Godfrey" userId="61aa7c48ee0e3db0" providerId="LiveId" clId="{9DC22B86-2DC9-4D5C-B1F9-80BB6B642BB4}" dt="2022-04-30T22:20:10.630" v="553" actId="47"/>
        <pc:sldMkLst>
          <pc:docMk/>
          <pc:sldMk cId="583318153" sldId="1477"/>
        </pc:sldMkLst>
      </pc:sldChg>
      <pc:sldChg chg="modSp mod">
        <pc:chgData name="Ed Godfrey" userId="61aa7c48ee0e3db0" providerId="LiveId" clId="{9DC22B86-2DC9-4D5C-B1F9-80BB6B642BB4}" dt="2022-04-30T21:25:50.424" v="354" actId="20577"/>
        <pc:sldMkLst>
          <pc:docMk/>
          <pc:sldMk cId="3982983822" sldId="1499"/>
        </pc:sldMkLst>
        <pc:spChg chg="mod">
          <ac:chgData name="Ed Godfrey" userId="61aa7c48ee0e3db0" providerId="LiveId" clId="{9DC22B86-2DC9-4D5C-B1F9-80BB6B642BB4}" dt="2022-04-30T21:25:44.263" v="341" actId="255"/>
          <ac:spMkLst>
            <pc:docMk/>
            <pc:sldMk cId="3982983822" sldId="1499"/>
            <ac:spMk id="2" creationId="{F08A2007-B9E6-48A8-9E5E-C98EDFD53C8F}"/>
          </ac:spMkLst>
        </pc:spChg>
        <pc:spChg chg="mod">
          <ac:chgData name="Ed Godfrey" userId="61aa7c48ee0e3db0" providerId="LiveId" clId="{9DC22B86-2DC9-4D5C-B1F9-80BB6B642BB4}" dt="2022-04-30T21:25:50.424" v="354" actId="20577"/>
          <ac:spMkLst>
            <pc:docMk/>
            <pc:sldMk cId="3982983822" sldId="1499"/>
            <ac:spMk id="3" creationId="{F6C638D0-C884-48CF-BE26-27EEF100FAF2}"/>
          </ac:spMkLst>
        </pc:spChg>
      </pc:sldChg>
      <pc:sldChg chg="del">
        <pc:chgData name="Ed Godfrey" userId="61aa7c48ee0e3db0" providerId="LiveId" clId="{9DC22B86-2DC9-4D5C-B1F9-80BB6B642BB4}" dt="2022-04-30T21:31:44.592" v="453" actId="47"/>
        <pc:sldMkLst>
          <pc:docMk/>
          <pc:sldMk cId="2491177979" sldId="1500"/>
        </pc:sldMkLst>
      </pc:sldChg>
      <pc:sldChg chg="addSp delSp modSp mod">
        <pc:chgData name="Ed Godfrey" userId="61aa7c48ee0e3db0" providerId="LiveId" clId="{9DC22B86-2DC9-4D5C-B1F9-80BB6B642BB4}" dt="2022-04-30T19:25:27.124" v="71" actId="21"/>
        <pc:sldMkLst>
          <pc:docMk/>
          <pc:sldMk cId="3766801357" sldId="1501"/>
        </pc:sldMkLst>
        <pc:spChg chg="add del mod">
          <ac:chgData name="Ed Godfrey" userId="61aa7c48ee0e3db0" providerId="LiveId" clId="{9DC22B86-2DC9-4D5C-B1F9-80BB6B642BB4}" dt="2022-04-30T19:25:27.124" v="71" actId="21"/>
          <ac:spMkLst>
            <pc:docMk/>
            <pc:sldMk cId="3766801357" sldId="1501"/>
            <ac:spMk id="4" creationId="{7133A446-245F-92D4-7EA5-A3EF644D0B03}"/>
          </ac:spMkLst>
        </pc:spChg>
      </pc:sldChg>
      <pc:sldChg chg="modSp mod ord">
        <pc:chgData name="Ed Godfrey" userId="61aa7c48ee0e3db0" providerId="LiveId" clId="{9DC22B86-2DC9-4D5C-B1F9-80BB6B642BB4}" dt="2022-04-30T21:31:22.506" v="452" actId="20577"/>
        <pc:sldMkLst>
          <pc:docMk/>
          <pc:sldMk cId="2825592222" sldId="1502"/>
        </pc:sldMkLst>
        <pc:spChg chg="mod">
          <ac:chgData name="Ed Godfrey" userId="61aa7c48ee0e3db0" providerId="LiveId" clId="{9DC22B86-2DC9-4D5C-B1F9-80BB6B642BB4}" dt="2022-04-30T21:31:11.355" v="427" actId="255"/>
          <ac:spMkLst>
            <pc:docMk/>
            <pc:sldMk cId="2825592222" sldId="1502"/>
            <ac:spMk id="2" creationId="{F08A2007-B9E6-48A8-9E5E-C98EDFD53C8F}"/>
          </ac:spMkLst>
        </pc:spChg>
        <pc:spChg chg="mod">
          <ac:chgData name="Ed Godfrey" userId="61aa7c48ee0e3db0" providerId="LiveId" clId="{9DC22B86-2DC9-4D5C-B1F9-80BB6B642BB4}" dt="2022-04-30T21:31:22.506" v="452" actId="20577"/>
          <ac:spMkLst>
            <pc:docMk/>
            <pc:sldMk cId="2825592222" sldId="1502"/>
            <ac:spMk id="3" creationId="{F6C638D0-C884-48CF-BE26-27EEF100FAF2}"/>
          </ac:spMkLst>
        </pc:spChg>
      </pc:sldChg>
      <pc:sldChg chg="del">
        <pc:chgData name="Ed Godfrey" userId="61aa7c48ee0e3db0" providerId="LiveId" clId="{9DC22B86-2DC9-4D5C-B1F9-80BB6B642BB4}" dt="2022-04-30T21:31:46.572" v="455" actId="47"/>
        <pc:sldMkLst>
          <pc:docMk/>
          <pc:sldMk cId="540026516" sldId="1503"/>
        </pc:sldMkLst>
      </pc:sldChg>
      <pc:sldChg chg="del">
        <pc:chgData name="Ed Godfrey" userId="61aa7c48ee0e3db0" providerId="LiveId" clId="{9DC22B86-2DC9-4D5C-B1F9-80BB6B642BB4}" dt="2022-04-30T21:31:49.761" v="456" actId="47"/>
        <pc:sldMkLst>
          <pc:docMk/>
          <pc:sldMk cId="938600354" sldId="1504"/>
        </pc:sldMkLst>
      </pc:sldChg>
      <pc:sldChg chg="del">
        <pc:chgData name="Ed Godfrey" userId="61aa7c48ee0e3db0" providerId="LiveId" clId="{9DC22B86-2DC9-4D5C-B1F9-80BB6B642BB4}" dt="2022-04-30T21:31:51.745" v="457" actId="47"/>
        <pc:sldMkLst>
          <pc:docMk/>
          <pc:sldMk cId="1272070990" sldId="1505"/>
        </pc:sldMkLst>
      </pc:sldChg>
      <pc:sldChg chg="del">
        <pc:chgData name="Ed Godfrey" userId="61aa7c48ee0e3db0" providerId="LiveId" clId="{9DC22B86-2DC9-4D5C-B1F9-80BB6B642BB4}" dt="2022-04-30T21:31:53.056" v="458" actId="47"/>
        <pc:sldMkLst>
          <pc:docMk/>
          <pc:sldMk cId="3698259005" sldId="1506"/>
        </pc:sldMkLst>
      </pc:sldChg>
      <pc:sldChg chg="modSp mod modAnim">
        <pc:chgData name="Ed Godfrey" userId="61aa7c48ee0e3db0" providerId="LiveId" clId="{9DC22B86-2DC9-4D5C-B1F9-80BB6B642BB4}" dt="2022-04-30T21:33:45.193" v="552"/>
        <pc:sldMkLst>
          <pc:docMk/>
          <pc:sldMk cId="1921984907" sldId="1507"/>
        </pc:sldMkLst>
        <pc:spChg chg="mod">
          <ac:chgData name="Ed Godfrey" userId="61aa7c48ee0e3db0" providerId="LiveId" clId="{9DC22B86-2DC9-4D5C-B1F9-80BB6B642BB4}" dt="2022-04-30T21:33:32.888" v="528" actId="1036"/>
          <ac:spMkLst>
            <pc:docMk/>
            <pc:sldMk cId="1921984907" sldId="1507"/>
            <ac:spMk id="2" creationId="{F08A2007-B9E6-48A8-9E5E-C98EDFD53C8F}"/>
          </ac:spMkLst>
        </pc:spChg>
        <pc:spChg chg="mod">
          <ac:chgData name="Ed Godfrey" userId="61aa7c48ee0e3db0" providerId="LiveId" clId="{9DC22B86-2DC9-4D5C-B1F9-80BB6B642BB4}" dt="2022-04-30T21:32:04.215" v="491" actId="20577"/>
          <ac:spMkLst>
            <pc:docMk/>
            <pc:sldMk cId="1921984907" sldId="1507"/>
            <ac:spMk id="3" creationId="{F6C638D0-C884-48CF-BE26-27EEF100FAF2}"/>
          </ac:spMkLst>
        </pc:spChg>
      </pc:sldChg>
      <pc:sldChg chg="del">
        <pc:chgData name="Ed Godfrey" userId="61aa7c48ee0e3db0" providerId="LiveId" clId="{9DC22B86-2DC9-4D5C-B1F9-80BB6B642BB4}" dt="2022-04-30T22:20:11.748" v="555" actId="47"/>
        <pc:sldMkLst>
          <pc:docMk/>
          <pc:sldMk cId="1171535059" sldId="1508"/>
        </pc:sldMkLst>
      </pc:sldChg>
      <pc:sldChg chg="del">
        <pc:chgData name="Ed Godfrey" userId="61aa7c48ee0e3db0" providerId="LiveId" clId="{9DC22B86-2DC9-4D5C-B1F9-80BB6B642BB4}" dt="2022-04-30T22:20:11.084" v="554" actId="47"/>
        <pc:sldMkLst>
          <pc:docMk/>
          <pc:sldMk cId="4078063141" sldId="1509"/>
        </pc:sldMkLst>
      </pc:sldChg>
      <pc:sldChg chg="del">
        <pc:chgData name="Ed Godfrey" userId="61aa7c48ee0e3db0" providerId="LiveId" clId="{9DC22B86-2DC9-4D5C-B1F9-80BB6B642BB4}" dt="2022-04-30T22:20:13.200" v="556" actId="47"/>
        <pc:sldMkLst>
          <pc:docMk/>
          <pc:sldMk cId="3021880079" sldId="1510"/>
        </pc:sldMkLst>
      </pc:sldChg>
      <pc:sldChg chg="del">
        <pc:chgData name="Ed Godfrey" userId="61aa7c48ee0e3db0" providerId="LiveId" clId="{9DC22B86-2DC9-4D5C-B1F9-80BB6B642BB4}" dt="2022-04-30T22:20:14.149" v="557" actId="47"/>
        <pc:sldMkLst>
          <pc:docMk/>
          <pc:sldMk cId="2939455023" sldId="1511"/>
        </pc:sldMkLst>
      </pc:sldChg>
      <pc:sldChg chg="addSp delSp modSp add mod delAnim">
        <pc:chgData name="Ed Godfrey" userId="61aa7c48ee0e3db0" providerId="LiveId" clId="{9DC22B86-2DC9-4D5C-B1F9-80BB6B642BB4}" dt="2022-04-30T23:10:19.186" v="564" actId="14100"/>
        <pc:sldMkLst>
          <pc:docMk/>
          <pc:sldMk cId="2945861878" sldId="1512"/>
        </pc:sldMkLst>
        <pc:spChg chg="del">
          <ac:chgData name="Ed Godfrey" userId="61aa7c48ee0e3db0" providerId="LiveId" clId="{9DC22B86-2DC9-4D5C-B1F9-80BB6B642BB4}" dt="2022-04-30T19:38:17.827" v="73" actId="21"/>
          <ac:spMkLst>
            <pc:docMk/>
            <pc:sldMk cId="2945861878" sldId="1512"/>
            <ac:spMk id="2" creationId="{F08A2007-B9E6-48A8-9E5E-C98EDFD53C8F}"/>
          </ac:spMkLst>
        </pc:spChg>
        <pc:spChg chg="del">
          <ac:chgData name="Ed Godfrey" userId="61aa7c48ee0e3db0" providerId="LiveId" clId="{9DC22B86-2DC9-4D5C-B1F9-80BB6B642BB4}" dt="2022-04-30T19:38:20.030" v="74" actId="21"/>
          <ac:spMkLst>
            <pc:docMk/>
            <pc:sldMk cId="2945861878" sldId="1512"/>
            <ac:spMk id="3" creationId="{F6C638D0-C884-48CF-BE26-27EEF100FAF2}"/>
          </ac:spMkLst>
        </pc:spChg>
        <pc:spChg chg="add mod">
          <ac:chgData name="Ed Godfrey" userId="61aa7c48ee0e3db0" providerId="LiveId" clId="{9DC22B86-2DC9-4D5C-B1F9-80BB6B642BB4}" dt="2022-04-30T19:38:20.030" v="74" actId="21"/>
          <ac:spMkLst>
            <pc:docMk/>
            <pc:sldMk cId="2945861878" sldId="1512"/>
            <ac:spMk id="5" creationId="{BAB361DF-F243-E489-1115-17C6CB13D216}"/>
          </ac:spMkLst>
        </pc:spChg>
        <pc:picChg chg="add del mod">
          <ac:chgData name="Ed Godfrey" userId="61aa7c48ee0e3db0" providerId="LiveId" clId="{9DC22B86-2DC9-4D5C-B1F9-80BB6B642BB4}" dt="2022-04-30T23:09:59.719" v="559" actId="21"/>
          <ac:picMkLst>
            <pc:docMk/>
            <pc:sldMk cId="2945861878" sldId="1512"/>
            <ac:picMk id="7" creationId="{A9FB3BEA-FD83-AECF-C002-32477536B031}"/>
          </ac:picMkLst>
        </pc:picChg>
        <pc:picChg chg="add mod">
          <ac:chgData name="Ed Godfrey" userId="61aa7c48ee0e3db0" providerId="LiveId" clId="{9DC22B86-2DC9-4D5C-B1F9-80BB6B642BB4}" dt="2022-04-30T23:10:19.186" v="564" actId="14100"/>
          <ac:picMkLst>
            <pc:docMk/>
            <pc:sldMk cId="2945861878" sldId="1512"/>
            <ac:picMk id="9" creationId="{4D1BFD37-A354-6B58-FAB1-2321FFC4FEB0}"/>
          </ac:picMkLst>
        </pc:picChg>
      </pc:sldChg>
      <pc:sldChg chg="modSp add mod">
        <pc:chgData name="Ed Godfrey" userId="61aa7c48ee0e3db0" providerId="LiveId" clId="{9DC22B86-2DC9-4D5C-B1F9-80BB6B642BB4}" dt="2022-04-30T20:12:50.605" v="107"/>
        <pc:sldMkLst>
          <pc:docMk/>
          <pc:sldMk cId="327403546" sldId="1513"/>
        </pc:sldMkLst>
        <pc:spChg chg="mod">
          <ac:chgData name="Ed Godfrey" userId="61aa7c48ee0e3db0" providerId="LiveId" clId="{9DC22B86-2DC9-4D5C-B1F9-80BB6B642BB4}" dt="2022-04-30T20:12:50.605" v="107"/>
          <ac:spMkLst>
            <pc:docMk/>
            <pc:sldMk cId="327403546" sldId="1513"/>
            <ac:spMk id="2" creationId="{F08A2007-B9E6-48A8-9E5E-C98EDFD53C8F}"/>
          </ac:spMkLst>
        </pc:spChg>
        <pc:spChg chg="mod">
          <ac:chgData name="Ed Godfrey" userId="61aa7c48ee0e3db0" providerId="LiveId" clId="{9DC22B86-2DC9-4D5C-B1F9-80BB6B642BB4}" dt="2022-04-30T20:12:32.614" v="106" actId="11"/>
          <ac:spMkLst>
            <pc:docMk/>
            <pc:sldMk cId="327403546" sldId="1513"/>
            <ac:spMk id="3" creationId="{F6C638D0-C884-48CF-BE26-27EEF100FAF2}"/>
          </ac:spMkLst>
        </pc:spChg>
      </pc:sldChg>
      <pc:sldChg chg="addSp modSp add mod modAnim">
        <pc:chgData name="Ed Godfrey" userId="61aa7c48ee0e3db0" providerId="LiveId" clId="{9DC22B86-2DC9-4D5C-B1F9-80BB6B642BB4}" dt="2022-04-30T21:24:35.967" v="338"/>
        <pc:sldMkLst>
          <pc:docMk/>
          <pc:sldMk cId="2956527135" sldId="1514"/>
        </pc:sldMkLst>
        <pc:spChg chg="mod">
          <ac:chgData name="Ed Godfrey" userId="61aa7c48ee0e3db0" providerId="LiveId" clId="{9DC22B86-2DC9-4D5C-B1F9-80BB6B642BB4}" dt="2022-04-30T21:24:25.598" v="332" actId="115"/>
          <ac:spMkLst>
            <pc:docMk/>
            <pc:sldMk cId="2956527135" sldId="1514"/>
            <ac:spMk id="2" creationId="{F08A2007-B9E6-48A8-9E5E-C98EDFD53C8F}"/>
          </ac:spMkLst>
        </pc:spChg>
        <pc:spChg chg="mod">
          <ac:chgData name="Ed Godfrey" userId="61aa7c48ee0e3db0" providerId="LiveId" clId="{9DC22B86-2DC9-4D5C-B1F9-80BB6B642BB4}" dt="2022-04-30T20:13:57.260" v="125" actId="11"/>
          <ac:spMkLst>
            <pc:docMk/>
            <pc:sldMk cId="2956527135" sldId="1514"/>
            <ac:spMk id="3" creationId="{F6C638D0-C884-48CF-BE26-27EEF100FAF2}"/>
          </ac:spMkLst>
        </pc:spChg>
        <pc:spChg chg="add mod">
          <ac:chgData name="Ed Godfrey" userId="61aa7c48ee0e3db0" providerId="LiveId" clId="{9DC22B86-2DC9-4D5C-B1F9-80BB6B642BB4}" dt="2022-04-30T21:24:09.429" v="328" actId="114"/>
          <ac:spMkLst>
            <pc:docMk/>
            <pc:sldMk cId="2956527135" sldId="1514"/>
            <ac:spMk id="4" creationId="{019DA7E8-B2BA-B86C-2DD3-18DE02C2536F}"/>
          </ac:spMkLst>
        </pc:spChg>
      </pc:sldChg>
      <pc:sldChg chg="modSp add mod">
        <pc:chgData name="Ed Godfrey" userId="61aa7c48ee0e3db0" providerId="LiveId" clId="{9DC22B86-2DC9-4D5C-B1F9-80BB6B642BB4}" dt="2022-04-30T21:27:47.255" v="384" actId="20577"/>
        <pc:sldMkLst>
          <pc:docMk/>
          <pc:sldMk cId="3414000226" sldId="1515"/>
        </pc:sldMkLst>
        <pc:spChg chg="mod">
          <ac:chgData name="Ed Godfrey" userId="61aa7c48ee0e3db0" providerId="LiveId" clId="{9DC22B86-2DC9-4D5C-B1F9-80BB6B642BB4}" dt="2022-04-30T21:27:39.285" v="367" actId="20577"/>
          <ac:spMkLst>
            <pc:docMk/>
            <pc:sldMk cId="3414000226" sldId="1515"/>
            <ac:spMk id="2" creationId="{F08A2007-B9E6-48A8-9E5E-C98EDFD53C8F}"/>
          </ac:spMkLst>
        </pc:spChg>
        <pc:spChg chg="mod">
          <ac:chgData name="Ed Godfrey" userId="61aa7c48ee0e3db0" providerId="LiveId" clId="{9DC22B86-2DC9-4D5C-B1F9-80BB6B642BB4}" dt="2022-04-30T21:27:47.255" v="384" actId="20577"/>
          <ac:spMkLst>
            <pc:docMk/>
            <pc:sldMk cId="3414000226" sldId="1515"/>
            <ac:spMk id="3" creationId="{F6C638D0-C884-48CF-BE26-27EEF100FAF2}"/>
          </ac:spMkLst>
        </pc:spChg>
      </pc:sldChg>
      <pc:sldChg chg="modSp add mod">
        <pc:chgData name="Ed Godfrey" userId="61aa7c48ee0e3db0" providerId="LiveId" clId="{9DC22B86-2DC9-4D5C-B1F9-80BB6B642BB4}" dt="2022-04-30T21:29:29.740" v="422" actId="1036"/>
        <pc:sldMkLst>
          <pc:docMk/>
          <pc:sldMk cId="2764980770" sldId="1516"/>
        </pc:sldMkLst>
        <pc:spChg chg="mod">
          <ac:chgData name="Ed Godfrey" userId="61aa7c48ee0e3db0" providerId="LiveId" clId="{9DC22B86-2DC9-4D5C-B1F9-80BB6B642BB4}" dt="2022-04-30T21:29:25.175" v="412"/>
          <ac:spMkLst>
            <pc:docMk/>
            <pc:sldMk cId="2764980770" sldId="1516"/>
            <ac:spMk id="2" creationId="{F08A2007-B9E6-48A8-9E5E-C98EDFD53C8F}"/>
          </ac:spMkLst>
        </pc:spChg>
        <pc:spChg chg="mod">
          <ac:chgData name="Ed Godfrey" userId="61aa7c48ee0e3db0" providerId="LiveId" clId="{9DC22B86-2DC9-4D5C-B1F9-80BB6B642BB4}" dt="2022-04-30T21:28:35.929" v="411" actId="20577"/>
          <ac:spMkLst>
            <pc:docMk/>
            <pc:sldMk cId="2764980770" sldId="1516"/>
            <ac:spMk id="3" creationId="{F6C638D0-C884-48CF-BE26-27EEF100FAF2}"/>
          </ac:spMkLst>
        </pc:spChg>
        <pc:spChg chg="mod">
          <ac:chgData name="Ed Godfrey" userId="61aa7c48ee0e3db0" providerId="LiveId" clId="{9DC22B86-2DC9-4D5C-B1F9-80BB6B642BB4}" dt="2022-04-30T21:29:29.740" v="422" actId="1036"/>
          <ac:spMkLst>
            <pc:docMk/>
            <pc:sldMk cId="2764980770" sldId="1516"/>
            <ac:spMk id="4" creationId="{019DA7E8-B2BA-B86C-2DD3-18DE02C2536F}"/>
          </ac:spMkLst>
        </pc:spChg>
      </pc:sldChg>
      <pc:sldChg chg="add">
        <pc:chgData name="Ed Godfrey" userId="61aa7c48ee0e3db0" providerId="LiveId" clId="{9DC22B86-2DC9-4D5C-B1F9-80BB6B642BB4}" dt="2022-04-30T22:20:22.240" v="558"/>
        <pc:sldMkLst>
          <pc:docMk/>
          <pc:sldMk cId="1056524666" sldId="151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4/30/2022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4/30/2022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4/30/2022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4/30/2022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4/30/2022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4/30/2022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4/30/2022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4/30/2022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4/30/2022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4/30/2022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4/30/2022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4/30/2022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4/30/2022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4/30/2022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4/30/2022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4/30/2022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May 1,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754326"/>
          </a:xfrm>
          <a:prstGeom prst="rect">
            <a:avLst/>
          </a:prstGeom>
          <a:noFill/>
        </p:spPr>
        <p:txBody>
          <a:bodyPr wrap="square" rtlCol="0">
            <a:spAutoFit/>
          </a:bodyPr>
          <a:lstStyle/>
          <a:p>
            <a:pPr algn="ctr"/>
            <a:r>
              <a:rPr lang="en-US" sz="4000" dirty="0"/>
              <a:t>Concerning the Day of the Lord</a:t>
            </a:r>
          </a:p>
          <a:p>
            <a:pPr algn="ctr"/>
            <a:r>
              <a:rPr lang="en-US" sz="4000" dirty="0"/>
              <a:t>(Part 4)</a:t>
            </a:r>
          </a:p>
          <a:p>
            <a:pPr algn="ctr"/>
            <a:r>
              <a:rPr lang="en-US" sz="2800" i="1" dirty="0"/>
              <a:t>2 Thessalonians 2:1-10</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Matthew 24:10-12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10 At that time many will fall away and will betray one another and hate one another. 11 Many false prophets will arise and will mislead many. 12 Because lawlessness is increased, most people's love will grow cold. </a:t>
            </a:r>
          </a:p>
        </p:txBody>
      </p:sp>
    </p:spTree>
    <p:extLst>
      <p:ext uri="{BB962C8B-B14F-4D97-AF65-F5344CB8AC3E}">
        <p14:creationId xmlns:p14="http://schemas.microsoft.com/office/powerpoint/2010/main" val="34140002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4"/>
            </a:pPr>
            <a:r>
              <a:rPr lang="en-US" sz="3200" b="1" cap="none" dirty="0">
                <a:solidFill>
                  <a:schemeClr val="accent5">
                    <a:lumMod val="60000"/>
                    <a:lumOff val="40000"/>
                  </a:schemeClr>
                </a:solidFill>
                <a:latin typeface="+mn-lt"/>
              </a:rPr>
              <a:t>The retribution </a:t>
            </a:r>
            <a:r>
              <a:rPr lang="en-US" sz="3200" b="1" cap="none" baseline="30000" dirty="0">
                <a:solidFill>
                  <a:schemeClr val="accent5">
                    <a:lumMod val="60000"/>
                    <a:lumOff val="40000"/>
                  </a:schemeClr>
                </a:solidFill>
                <a:latin typeface="+mn-lt"/>
              </a:rPr>
              <a:t>(2:8-10a)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44377"/>
            <a:ext cx="11590636" cy="1938992"/>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8 Then that lawless one will be revealed whom the Lord will slay with the breath of His mouth and bring to an end by the appearance of His coming; 9 that is, the one whose coming is in accord with the activity of Satan, with all power and signs and false wonders, 10 and with all the deception of wickedness for those who perish, because they did not receive the love of the truth so as to be saved.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19DA7E8-B2BA-B86C-2DD3-18DE02C2536F}"/>
              </a:ext>
            </a:extLst>
          </p:cNvPr>
          <p:cNvSpPr txBox="1"/>
          <p:nvPr/>
        </p:nvSpPr>
        <p:spPr>
          <a:xfrm>
            <a:off x="263300" y="3010243"/>
            <a:ext cx="11590636" cy="830997"/>
          </a:xfrm>
          <a:prstGeom prst="rect">
            <a:avLst/>
          </a:prstGeom>
          <a:noFill/>
        </p:spPr>
        <p:txBody>
          <a:bodyPr wrap="square" rtlCol="0">
            <a:spAutoFit/>
          </a:bodyPr>
          <a:lstStyle/>
          <a:p>
            <a:pPr marL="0" marR="0" algn="just">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Only the Holy Spirit is referred to by the neuter noun “pneuma” (Spirit) and masculine pronouns. </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49807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Revelation 13:11-15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Calibri" panose="020F0502020204030204" pitchFamily="34" charset="0"/>
                <a:cs typeface="Calibri" panose="020F0502020204030204" pitchFamily="34" charset="0"/>
              </a:rPr>
              <a:t>11 Then I saw another beast coming up out of the earth; and he had two horns like a lamb and he spoke as a dragon. 12 He exercises all the authority of the first beast in his presence. And he makes the earth and those who dwell in it to worship the first beast, whose fatal wound was healed. 13 He performs great signs, so that he even makes fire come down out of heaven to the earth in the presence of men. 14 And he deceives those who dwell on the earth because of the signs which it was given him to perform in the presence of the beast, telling those who dwell on the earth to make an image to the beast who had the wound of the sword and has come to life. 15 And it was given to him to give breath to the image of the beast, so that the image of the beast would even speak and cause as many as do not worship the image of the beast to be killed.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55922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What Must I do to be saved?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300956"/>
            <a:ext cx="11590636" cy="1077218"/>
          </a:xfrm>
          <a:prstGeom prst="rect">
            <a:avLst/>
          </a:prstGeom>
          <a:noFill/>
        </p:spPr>
        <p:txBody>
          <a:bodyPr wrap="square" rtlCol="0">
            <a:spAutoFit/>
          </a:bodyPr>
          <a:lstStyle/>
          <a:p>
            <a:pPr algn="ctr"/>
            <a:r>
              <a:rPr lang="en-US" sz="3200" i="1" dirty="0">
                <a:effectLst/>
                <a:latin typeface="Calibri" panose="020F0502020204030204" pitchFamily="34" charset="0"/>
                <a:ea typeface="Times New Roman" panose="02020603050405020304" pitchFamily="18" charset="0"/>
              </a:rPr>
              <a:t>Believe in the Lord Jesus, and you will be saved </a:t>
            </a:r>
          </a:p>
          <a:p>
            <a:pPr algn="ctr"/>
            <a:r>
              <a:rPr lang="en-US" sz="3200" i="1" dirty="0">
                <a:effectLst/>
                <a:latin typeface="Calibri" panose="020F0502020204030204" pitchFamily="34" charset="0"/>
                <a:ea typeface="Times New Roman" panose="02020603050405020304" pitchFamily="18" charset="0"/>
              </a:rPr>
              <a:t>(Acts 16:31)</a:t>
            </a:r>
          </a:p>
        </p:txBody>
      </p:sp>
    </p:spTree>
    <p:extLst>
      <p:ext uri="{BB962C8B-B14F-4D97-AF65-F5344CB8AC3E}">
        <p14:creationId xmlns:p14="http://schemas.microsoft.com/office/powerpoint/2010/main" val="19219849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May 1,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754326"/>
          </a:xfrm>
          <a:prstGeom prst="rect">
            <a:avLst/>
          </a:prstGeom>
          <a:noFill/>
        </p:spPr>
        <p:txBody>
          <a:bodyPr wrap="square" rtlCol="0">
            <a:spAutoFit/>
          </a:bodyPr>
          <a:lstStyle/>
          <a:p>
            <a:pPr algn="ctr"/>
            <a:r>
              <a:rPr lang="en-US" sz="4000" dirty="0"/>
              <a:t>Concerning the Day of the Lord</a:t>
            </a:r>
          </a:p>
          <a:p>
            <a:pPr algn="ctr"/>
            <a:r>
              <a:rPr lang="en-US" sz="4000" dirty="0"/>
              <a:t>(Part 4)</a:t>
            </a:r>
          </a:p>
          <a:p>
            <a:pPr algn="ctr"/>
            <a:r>
              <a:rPr lang="en-US" sz="2800" i="1" dirty="0"/>
              <a:t>2 Thessalonians 2:1-10</a:t>
            </a:r>
          </a:p>
        </p:txBody>
      </p:sp>
    </p:spTree>
    <p:extLst>
      <p:ext uri="{BB962C8B-B14F-4D97-AF65-F5344CB8AC3E}">
        <p14:creationId xmlns:p14="http://schemas.microsoft.com/office/powerpoint/2010/main" val="1056524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1 Now we request you, brethren, with regard to the coming of our Lord Jesus Christ and our gathering together to Him, 2 that you not be quickly shaken from your composure or be disturbed either by a spirit or a message or a letter as if from us, to the effect that the day of the Lord has come. 3 Let no one in any way deceive you, for it will not come unless the apostasy comes first, and the man of lawlessness is revealed, the son of destruction, 4 who opposes and exalts himself above every so-called god or object of worship, so that he takes his seat in the temple of God, displaying himself as being God. 5 Do you not remember that while I was still with you, I was telling you these things?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2:6-10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6 And you know what restrains him now, so that in his time he will be revealed. 7 For the mystery of lawlessness is already at work; only he who now restrains will do so until he is taken out of the way. 8 Then that lawless one will be revealed whom the Lord will slay with the breath of His mouth and bring to an end by the appearance of His coming; 9 that is, the one whose coming is in accord with the activity of Satan, with all power and signs and false wonders, 10 and with all the deception of wickedness for those who perish, because they did not receive the love of the truth so as to be saved.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51614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R="0" algn="just">
              <a:spcBef>
                <a:spcPts val="0"/>
              </a:spcBef>
              <a:spcAft>
                <a:spcPts val="0"/>
              </a:spcAft>
            </a:pPr>
            <a:r>
              <a:rPr lang="en-US" sz="3600" i="1" dirty="0"/>
              <a:t>How will the Day of the Lord (the time of God’s judgment upon the earth) be recognized as being present?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67337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reality </a:t>
            </a:r>
            <a:r>
              <a:rPr lang="en-US" sz="3200" b="1" cap="none" baseline="30000" dirty="0">
                <a:solidFill>
                  <a:schemeClr val="accent5">
                    <a:lumMod val="60000"/>
                    <a:lumOff val="40000"/>
                  </a:schemeClr>
                </a:solidFill>
                <a:latin typeface="+mn-lt"/>
              </a:rPr>
              <a:t>(2:1-2)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44377"/>
            <a:ext cx="11590636" cy="2123658"/>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1 Now we request you, brethren, with regard to </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the coming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[parousia – “the appearing”] of our Lord Jesus Christ and our </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gathering together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[rapture of the church] to Him, 2 that you not be quickly shaken from your composure or be disturbed either by a spirit or a message or a letter as if from us, to the effect that </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the day of the Lord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[time of God’s wrath and judgment] has come.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68013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AB361DF-F243-E489-1115-17C6CB13D216}"/>
              </a:ext>
            </a:extLst>
          </p:cNvPr>
          <p:cNvSpPr>
            <a:spLocks noGrp="1"/>
          </p:cNvSpPr>
          <p:nvPr>
            <p:ph type="subTitle" idx="1"/>
          </p:nvPr>
        </p:nvSpPr>
        <p:spPr/>
        <p:txBody>
          <a:bodyPr/>
          <a:lstStyle/>
          <a:p>
            <a:endParaRPr lang="en-US"/>
          </a:p>
        </p:txBody>
      </p:sp>
      <p:pic>
        <p:nvPicPr>
          <p:cNvPr id="9" name="Picture 8" descr="Text&#10;&#10;Description automatically generated">
            <a:extLst>
              <a:ext uri="{FF2B5EF4-FFF2-40B4-BE49-F238E27FC236}">
                <a16:creationId xmlns:a16="http://schemas.microsoft.com/office/drawing/2014/main" id="{4D1BFD37-A354-6B58-FAB1-2321FFC4FEB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458618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rebellion </a:t>
            </a:r>
            <a:r>
              <a:rPr lang="en-US" sz="3200" b="1" cap="none" baseline="30000" dirty="0">
                <a:solidFill>
                  <a:schemeClr val="accent5">
                    <a:lumMod val="60000"/>
                    <a:lumOff val="40000"/>
                  </a:schemeClr>
                </a:solidFill>
                <a:latin typeface="+mn-lt"/>
              </a:rPr>
              <a:t>(2:3-5)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44377"/>
            <a:ext cx="11590636" cy="1938992"/>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3 Let no one in any way deceive you, for it will not come unless the apostasy comes first, and the man of lawlessness is revealed, the son of destruction, 4 who opposes and exalts himself above every so-called god or object of worship, so that he takes his seat in the temple of God, displaying himself as being God. 5 Do you not remember that while I was still with you, I was telling you these things?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40354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3"/>
            </a:pPr>
            <a:r>
              <a:rPr lang="en-US" sz="3200" b="1" cap="none" dirty="0">
                <a:solidFill>
                  <a:schemeClr val="accent5">
                    <a:lumMod val="60000"/>
                    <a:lumOff val="40000"/>
                  </a:schemeClr>
                </a:solidFill>
                <a:latin typeface="+mn-lt"/>
              </a:rPr>
              <a:t>The restrainer </a:t>
            </a:r>
            <a:r>
              <a:rPr lang="en-US" sz="3200" b="1" cap="none" baseline="30000" dirty="0">
                <a:solidFill>
                  <a:schemeClr val="accent5">
                    <a:lumMod val="60000"/>
                    <a:lumOff val="40000"/>
                  </a:schemeClr>
                </a:solidFill>
                <a:latin typeface="+mn-lt"/>
              </a:rPr>
              <a:t>(2:6-7)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44377"/>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6 And you know </a:t>
            </a:r>
            <a:r>
              <a:rPr lang="en-US" sz="2400" b="1" i="1" u="sng" dirty="0">
                <a:effectLst/>
                <a:latin typeface="Calibri" panose="020F0502020204030204" pitchFamily="34" charset="0"/>
                <a:ea typeface="Times New Roman" panose="02020603050405020304" pitchFamily="18" charset="0"/>
              </a:rPr>
              <a:t>what</a:t>
            </a:r>
            <a:r>
              <a:rPr lang="en-US" sz="2400" i="1" dirty="0">
                <a:effectLst/>
                <a:latin typeface="Calibri" panose="020F0502020204030204" pitchFamily="34" charset="0"/>
                <a:ea typeface="Times New Roman" panose="02020603050405020304" pitchFamily="18" charset="0"/>
              </a:rPr>
              <a:t> restrains him now, so that in his time he will be revealed. 7 For the mystery of lawlessness is already at work; only </a:t>
            </a:r>
            <a:r>
              <a:rPr lang="en-US" sz="2400" b="1" i="1" u="sng" dirty="0">
                <a:effectLst/>
                <a:latin typeface="Calibri" panose="020F0502020204030204" pitchFamily="34" charset="0"/>
                <a:ea typeface="Times New Roman" panose="02020603050405020304" pitchFamily="18" charset="0"/>
              </a:rPr>
              <a:t>he</a:t>
            </a:r>
            <a:r>
              <a:rPr lang="en-US" sz="2400" i="1" dirty="0">
                <a:effectLst/>
                <a:latin typeface="Calibri" panose="020F0502020204030204" pitchFamily="34" charset="0"/>
                <a:ea typeface="Times New Roman" panose="02020603050405020304" pitchFamily="18" charset="0"/>
              </a:rPr>
              <a:t> who now restrains will do so until he is taken out of the way.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19DA7E8-B2BA-B86C-2DD3-18DE02C2536F}"/>
              </a:ext>
            </a:extLst>
          </p:cNvPr>
          <p:cNvSpPr txBox="1"/>
          <p:nvPr/>
        </p:nvSpPr>
        <p:spPr>
          <a:xfrm>
            <a:off x="263300" y="2846343"/>
            <a:ext cx="11590636" cy="830997"/>
          </a:xfrm>
          <a:prstGeom prst="rect">
            <a:avLst/>
          </a:prstGeom>
          <a:noFill/>
        </p:spPr>
        <p:txBody>
          <a:bodyPr wrap="square" rtlCol="0">
            <a:spAutoFit/>
          </a:bodyPr>
          <a:lstStyle/>
          <a:p>
            <a:pPr marL="0" marR="0" algn="just">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Only the Holy Spirit is referred to by the neuter noun “pneuma” (Spirit) and masculine pronouns. </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565271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John 16:7-11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7 “But I tell you the truth, it is to your advantage that I go away; for if I do not go away, the Helper will not come to you; but if I go, I will send Him to you. 8 “And He, when He comes, will convict the world concerning sin and righteousness and judgment; 9 concerning sin, because they do not believe in Me; 10 and concerning righteousness, because I go to the Father and you no longer see Me; 11 and concerning judgment, because the ruler of this world has been judged.”</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29838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15131</TotalTime>
  <Words>1091</Words>
  <Application>Microsoft Office PowerPoint</Application>
  <PresentationFormat>Widescreen</PresentationFormat>
  <Paragraphs>33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301</cp:revision>
  <cp:lastPrinted>2020-05-22T15:03:41Z</cp:lastPrinted>
  <dcterms:created xsi:type="dcterms:W3CDTF">2019-06-22T19:37:39Z</dcterms:created>
  <dcterms:modified xsi:type="dcterms:W3CDTF">2022-04-30T23:10:28Z</dcterms:modified>
</cp:coreProperties>
</file>